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99" r:id="rId2"/>
    <p:sldId id="383" r:id="rId3"/>
    <p:sldId id="265" r:id="rId4"/>
    <p:sldId id="378" r:id="rId5"/>
    <p:sldId id="379" r:id="rId6"/>
    <p:sldId id="380" r:id="rId7"/>
    <p:sldId id="381" r:id="rId8"/>
    <p:sldId id="382" r:id="rId9"/>
    <p:sldId id="384" r:id="rId10"/>
    <p:sldId id="386" r:id="rId11"/>
    <p:sldId id="387" r:id="rId12"/>
    <p:sldId id="389" r:id="rId13"/>
    <p:sldId id="392" r:id="rId14"/>
    <p:sldId id="390" r:id="rId15"/>
    <p:sldId id="388" r:id="rId16"/>
    <p:sldId id="391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421" r:id="rId29"/>
    <p:sldId id="404" r:id="rId30"/>
    <p:sldId id="405" r:id="rId31"/>
    <p:sldId id="407" r:id="rId32"/>
    <p:sldId id="408" r:id="rId33"/>
    <p:sldId id="409" r:id="rId34"/>
    <p:sldId id="410" r:id="rId35"/>
    <p:sldId id="422" r:id="rId36"/>
    <p:sldId id="411" r:id="rId37"/>
    <p:sldId id="412" r:id="rId38"/>
    <p:sldId id="358" r:id="rId39"/>
    <p:sldId id="414" r:id="rId40"/>
    <p:sldId id="413" r:id="rId41"/>
    <p:sldId id="415" r:id="rId42"/>
    <p:sldId id="417" r:id="rId43"/>
    <p:sldId id="416" r:id="rId44"/>
    <p:sldId id="419" r:id="rId45"/>
    <p:sldId id="418" r:id="rId4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28-6-2012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B8A6-48A8-41C8-B1E6-375CCE518C8F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D43-CAE5-41DE-909B-FF69866FA06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00A3-503D-4D8D-8C37-2B645E59769E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6C79-9D79-4722-A55B-45992F886B7F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949F-0CAE-48E8-9BF0-7300617E45A8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6BFC-4ADE-491A-A477-E20095982CD9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0514-BF96-4139-BEA5-9AE21F76C324}" type="datetime1">
              <a:rPr lang="nl-NL" smtClean="0"/>
              <a:t>28-6-2012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C7B5-CA2B-4F84-8AFD-9E898DE0D527}" type="datetime1">
              <a:rPr lang="nl-NL" smtClean="0"/>
              <a:t>28-6-2012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86C1-88AB-4FA8-B283-DC891753320B}" type="datetime1">
              <a:rPr lang="nl-NL" smtClean="0"/>
              <a:t>28-6-2012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5AEC-8275-4BA9-B75D-9D2E1AB97BC0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193C-C106-4F93-BA5E-38CA745BE654}" type="datetime1">
              <a:rPr lang="nl-NL" smtClean="0"/>
              <a:t>28-6-2012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7111F-D8C8-451B-BB25-5D83120746D4}" type="datetime1">
              <a:rPr lang="nl-NL" smtClean="0"/>
              <a:t>28-6-2012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1, hoofdstuk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8</a:t>
            </a:r>
          </a:p>
          <a:p>
            <a:endParaRPr lang="nl-NL" dirty="0" smtClean="0"/>
          </a:p>
          <a:p>
            <a:r>
              <a:rPr lang="nl-NL" dirty="0" smtClean="0"/>
              <a:t>Het openingsbod</a:t>
            </a:r>
            <a:endParaRPr lang="nl-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162184" cy="27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Van twee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vijfkaart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en de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hoogste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of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AH932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bijzonder geval:	1SA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15 – 17 punten	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én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een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evenwichtige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verdeling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(4-3-3-3, 4-4-3-2 of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-3-3-2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1SA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Eén in je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langste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kleur	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1</a:t>
            </a:r>
            <a:r>
              <a:rPr lang="nl-NL" sz="4000" b="1" dirty="0" smtClean="0">
                <a:latin typeface="Arial"/>
                <a:cs typeface="Arial"/>
              </a:rPr>
              <a:t>♣,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of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AH9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AH9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AHB82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AHB82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1SA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HB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Samen oefenen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HV7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AV982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HV7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B632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B632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B63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?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HB94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B63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pas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6000" b="1" dirty="0" smtClean="0">
                <a:latin typeface="Arial" pitchFamily="34" charset="0"/>
                <a:cs typeface="Arial" pitchFamily="34" charset="0"/>
              </a:rPr>
              <a:t>Samen bieden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u="sng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	 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AV982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 	 		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?	 	 		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1SA	 	 			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  ?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3SA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				oost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1SA	 	 		3SA	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HV96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4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HV953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AB2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HV953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642910" y="3786190"/>
            <a:ext cx="728667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Je mag openen. Wat bied je?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openingsbod  (13 – 19 punten)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laagste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van meerdere </a:t>
            </a:r>
            <a:r>
              <a:rPr lang="nl-NL" sz="4000" b="1" u="sng" dirty="0" smtClean="0">
                <a:latin typeface="Arial" pitchFamily="34" charset="0"/>
                <a:cs typeface="Arial" pitchFamily="34" charset="0"/>
              </a:rPr>
              <a:t>vierkaart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en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Dus 1</a:t>
            </a:r>
            <a:r>
              <a:rPr lang="nl-NL" sz="4000" b="1" dirty="0" smtClean="0">
                <a:latin typeface="Arial"/>
                <a:cs typeface="Arial"/>
              </a:rPr>
              <a:t>♣,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of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.</a:t>
            </a: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 smtClean="0">
              <a:latin typeface="Arial"/>
              <a:cs typeface="Arial"/>
            </a:endParaRPr>
          </a:p>
          <a:p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1, hoofdstuk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1033</Words>
  <Application>Microsoft Office PowerPoint</Application>
  <PresentationFormat>Diavoorstelling (4:3)</PresentationFormat>
  <Paragraphs>486</Paragraphs>
  <Slides>45</Slides>
  <Notes>44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45</vt:i4>
      </vt:variant>
    </vt:vector>
  </HeadingPairs>
  <TitlesOfParts>
    <vt:vector size="46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96</cp:revision>
  <dcterms:created xsi:type="dcterms:W3CDTF">2011-10-02T20:56:15Z</dcterms:created>
  <dcterms:modified xsi:type="dcterms:W3CDTF">2012-06-28T09:43:04Z</dcterms:modified>
</cp:coreProperties>
</file>